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112770-AEEF-4F1F-B22B-51E9EFC0A1E7}" type="datetimeFigureOut">
              <a:rPr lang="nl-NL" smtClean="0"/>
              <a:t>25-10-2018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E24C35-9382-4890-B307-ED70456F230A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081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2770-AEEF-4F1F-B22B-51E9EFC0A1E7}" type="datetimeFigureOut">
              <a:rPr lang="nl-NL" smtClean="0"/>
              <a:t>25-10-2018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4C35-9382-4890-B307-ED70456F23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52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2770-AEEF-4F1F-B22B-51E9EFC0A1E7}" type="datetimeFigureOut">
              <a:rPr lang="nl-NL" smtClean="0"/>
              <a:t>25-10-2018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4C35-9382-4890-B307-ED70456F23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41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2770-AEEF-4F1F-B22B-51E9EFC0A1E7}" type="datetimeFigureOut">
              <a:rPr lang="nl-NL" smtClean="0"/>
              <a:t>25-10-2018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4C35-9382-4890-B307-ED70456F23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17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A112770-AEEF-4F1F-B22B-51E9EFC0A1E7}" type="datetimeFigureOut">
              <a:rPr lang="nl-NL" smtClean="0"/>
              <a:t>25-10-2018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4E24C35-9382-4890-B307-ED70456F230A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60845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2770-AEEF-4F1F-B22B-51E9EFC0A1E7}" type="datetimeFigureOut">
              <a:rPr lang="nl-NL" smtClean="0"/>
              <a:t>25-10-2018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4C35-9382-4890-B307-ED70456F23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8699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2770-AEEF-4F1F-B22B-51E9EFC0A1E7}" type="datetimeFigureOut">
              <a:rPr lang="nl-NL" smtClean="0"/>
              <a:t>25-10-2018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4C35-9382-4890-B307-ED70456F23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2100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2770-AEEF-4F1F-B22B-51E9EFC0A1E7}" type="datetimeFigureOut">
              <a:rPr lang="nl-NL" smtClean="0"/>
              <a:t>25-10-2018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4C35-9382-4890-B307-ED70456F23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80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2770-AEEF-4F1F-B22B-51E9EFC0A1E7}" type="datetimeFigureOut">
              <a:rPr lang="nl-NL" smtClean="0"/>
              <a:t>25-10-2018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24C35-9382-4890-B307-ED70456F23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28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A112770-AEEF-4F1F-B22B-51E9EFC0A1E7}" type="datetimeFigureOut">
              <a:rPr lang="nl-NL" smtClean="0"/>
              <a:t>25-10-2018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4E24C35-9382-4890-B307-ED70456F230A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19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A112770-AEEF-4F1F-B22B-51E9EFC0A1E7}" type="datetimeFigureOut">
              <a:rPr lang="nl-NL" smtClean="0"/>
              <a:t>25-10-2018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4E24C35-9382-4890-B307-ED70456F23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54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112770-AEEF-4F1F-B22B-51E9EFC0A1E7}" type="datetimeFigureOut">
              <a:rPr lang="nl-NL" smtClean="0"/>
              <a:t>25-10-2018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4E24C35-9382-4890-B307-ED70456F230A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172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6CA2C-DC17-40F0-A5A7-CD6ABD995D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dirty="0"/>
              <a:t>Stroopwafelactie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0F6DDD-821F-4932-992B-442A184C8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3" y="1859682"/>
            <a:ext cx="8045373" cy="742279"/>
          </a:xfrm>
        </p:spPr>
        <p:txBody>
          <a:bodyPr>
            <a:normAutofit/>
          </a:bodyPr>
          <a:lstStyle/>
          <a:p>
            <a:r>
              <a:rPr lang="nl-NL" sz="2800" dirty="0"/>
              <a:t>Binnenkort: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489C75AD-FBC3-42A3-82AC-B62CF484AB09}"/>
              </a:ext>
            </a:extLst>
          </p:cNvPr>
          <p:cNvSpPr txBox="1">
            <a:spLocks/>
          </p:cNvSpPr>
          <p:nvPr/>
        </p:nvSpPr>
        <p:spPr>
          <a:xfrm>
            <a:off x="2367445" y="6131596"/>
            <a:ext cx="8045373" cy="7422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Ten behoeve van het evangelisatiewerk van Arjen en ester den </a:t>
            </a:r>
            <a:r>
              <a:rPr lang="nl-NL" dirty="0" err="1"/>
              <a:t>admirant</a:t>
            </a:r>
            <a:r>
              <a:rPr lang="nl-NL" dirty="0"/>
              <a:t> in </a:t>
            </a:r>
            <a:r>
              <a:rPr lang="nl-NL" dirty="0" err="1"/>
              <a:t>kazan</a:t>
            </a:r>
            <a:endParaRPr lang="nl-NL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2FF7E569-2E18-4023-B927-D253121EBD85}"/>
              </a:ext>
            </a:extLst>
          </p:cNvPr>
          <p:cNvSpPr txBox="1">
            <a:spLocks/>
          </p:cNvSpPr>
          <p:nvPr/>
        </p:nvSpPr>
        <p:spPr>
          <a:xfrm>
            <a:off x="3308808" y="3884900"/>
            <a:ext cx="5722070" cy="742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Meer info volgt op de website, weekbrief en kerkbode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EEB5913-7C0F-4FBC-8CD7-4D7133E45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6" b="98341" l="4400" r="92267">
                        <a14:foregroundMark x1="38133" y1="91706" x2="38133" y2="91706"/>
                        <a14:foregroundMark x1="36800" y1="99289" x2="36800" y2="99289"/>
                        <a14:foregroundMark x1="92267" y1="45261" x2="92267" y2="45261"/>
                        <a14:foregroundMark x1="68000" y1="9953" x2="68000" y2="9953"/>
                        <a14:foregroundMark x1="49067" y1="10427" x2="49067" y2="10427"/>
                        <a14:foregroundMark x1="55600" y1="7346" x2="55600" y2="7346"/>
                        <a14:foregroundMark x1="9067" y1="87678" x2="9067" y2="87678"/>
                        <a14:foregroundMark x1="4400" y1="93128" x2="4400" y2="93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5809" y="4194486"/>
            <a:ext cx="3442731" cy="193711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74DE717-E4FE-4BFF-9829-0E8C06153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90022" l="9961" r="89990">
                        <a14:foregroundMark x1="24805" y1="15847" x2="24805" y2="15847"/>
                        <a14:foregroundMark x1="12061" y1="23991" x2="12061" y2="23991"/>
                        <a14:foregroundMark x1="23535" y1="16214" x2="23535" y2="16214"/>
                        <a14:foregroundMark x1="19629" y1="14233" x2="19629" y2="14233"/>
                        <a14:foregroundMark x1="14160" y1="16581" x2="14160" y2="16581"/>
                        <a14:foregroundMark x1="10547" y1="23258" x2="10547" y2="23258"/>
                        <a14:foregroundMark x1="11035" y1="20103" x2="11035" y2="20103"/>
                        <a14:foregroundMark x1="14941" y1="15040" x2="14941" y2="15040"/>
                        <a14:foregroundMark x1="20654" y1="88408" x2="20654" y2="88408"/>
                        <a14:foregroundMark x1="43262" y1="86500" x2="43262" y2="86500"/>
                        <a14:foregroundMark x1="90039" y1="79090" x2="90039" y2="79090"/>
                        <a14:foregroundMark x1="42725" y1="88041" x2="42725" y2="88041"/>
                        <a14:foregroundMark x1="47168" y1="87234" x2="47168" y2="87234"/>
                        <a14:foregroundMark x1="77539" y1="90022" x2="77539" y2="900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148" y="60580"/>
            <a:ext cx="3628305" cy="24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1809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19</TotalTime>
  <Words>26</Words>
  <Application>Microsoft Office PowerPoint</Application>
  <PresentationFormat>Breedbeeld</PresentationFormat>
  <Paragraphs>4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Gill Sans MT</vt:lpstr>
      <vt:lpstr>Impact</vt:lpstr>
      <vt:lpstr>Badge</vt:lpstr>
      <vt:lpstr>Stroopwafelactie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Stroopwafelactie</dc:title>
  <dc:creator>Melanie Kraaij</dc:creator>
  <cp:lastModifiedBy>Melanie Kraaij</cp:lastModifiedBy>
  <cp:revision>3</cp:revision>
  <dcterms:created xsi:type="dcterms:W3CDTF">2018-10-25T17:24:34Z</dcterms:created>
  <dcterms:modified xsi:type="dcterms:W3CDTF">2018-10-25T17:52:33Z</dcterms:modified>
</cp:coreProperties>
</file>